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12E2C-7BC0-41B6-A76C-02DCE94466D7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273F-672D-407D-AB04-EB99CA17E5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56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5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en-AU" sz="320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205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06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6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7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08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8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9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0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210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10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10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grpSp>
            <p:nvGrpSpPr>
              <p:cNvPr id="210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11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21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21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21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</p:grpSp>
        </p:grpSp>
      </p:grpSp>
      <p:sp>
        <p:nvSpPr>
          <p:cNvPr id="211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83C4-4917-40F3-A294-87DD072F356B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1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28B33F-36DA-4072-AA21-13B50251550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5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0342C-3746-4D83-9048-8F06A491186E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E0AC7-5DB4-4F07-A9F8-1F0FEBD487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0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45D8D-EBA6-4FF2-AB4E-554B44A34CD9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8CA02-64BC-433F-8A89-AC5E2FD8E28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E23E1-ADC9-4AD6-9558-66C35E0231E2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EE68-993D-4033-ACD0-0580C789361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9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A1455-5760-4A39-8561-AA6DA56A2CDE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E9E68-C79B-4E43-B2E6-18754CBC32E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8CA7F-2A85-4CC2-8DD9-E69C7C5C8E40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FB9C3-65EE-4110-9C6B-5A6DCECDE5E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9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2D15F5-A402-4596-8D5D-18F430087FBB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C6A6E-1F08-4C22-AD0F-8F50AB5C2E7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3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C05E3C-9DEE-45E5-808A-09D90042C789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24CB6-9A92-4AE6-8F0D-AF1AA39F6B7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3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902A3-6C36-41C9-96CA-848713B524DA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2B962-76A4-40D7-8921-C6163907F24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0A44E-D23F-4BE4-A3F0-062F2EFDFC6F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FC1A3-4A94-4800-B66E-A289E21899B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5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25717-F049-47E2-BE22-8D6E0A17B907}" type="datetimeFigureOut">
              <a:rPr lang="en-US">
                <a:solidFill>
                  <a:srgbClr val="FFFFFF"/>
                </a:solidFill>
              </a:rPr>
              <a:pPr/>
              <a:t>3/22/2012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C4D72-4311-40CE-B3A2-CEF395C41F5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5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en-AU" sz="320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2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3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104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4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4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106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6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7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grpSp>
          <p:nvGrpSpPr>
            <p:cNvPr id="107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7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108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en-AU" sz="3200">
                  <a:solidFill>
                    <a:srgbClr val="FFFFFF"/>
                  </a:solidFill>
                  <a:cs typeface="Arial" charset="0"/>
                </a:endParaRPr>
              </a:p>
            </p:txBody>
          </p:sp>
          <p:grpSp>
            <p:nvGrpSpPr>
              <p:cNvPr id="108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8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108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108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109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20000"/>
                    </a:spcBef>
                    <a:spcAft>
                      <a:spcPct val="0"/>
                    </a:spcAft>
                  </a:pPr>
                  <a:endParaRPr lang="en-AU" sz="320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</p:grpSp>
        </p:grpSp>
      </p:grpSp>
      <p:sp>
        <p:nvSpPr>
          <p:cNvPr id="10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</a:pPr>
            <a:fld id="{862CF949-D98D-4998-A2C8-9D300E488F5A}" type="datetimeFigureOut">
              <a:rPr lang="en-US">
                <a:solidFill>
                  <a:srgbClr val="FFFFFF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3/22/2012</a:t>
            </a:fld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</a:pPr>
            <a:fld id="{1CF842E1-8C92-4E01-BD35-C38113EFBFFD}" type="slidenum">
              <a:rPr lang="en-US">
                <a:solidFill>
                  <a:srgbClr val="FFFFFF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345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944563"/>
            <a:ext cx="8642350" cy="4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YOU’VE GOT</a:t>
            </a:r>
            <a:endParaRPr lang="en-US" sz="32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32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AU" sz="28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all your mind.</a:t>
            </a:r>
            <a:endParaRPr lang="en-US" sz="32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strength.</a:t>
            </a:r>
            <a:endParaRPr lang="en-US" sz="32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and all your mind.</a:t>
            </a:r>
            <a:endParaRPr lang="en-US" sz="3200" b="1">
              <a:solidFill>
                <a:srgbClr val="FFFFFF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you’ve got.</a:t>
            </a:r>
          </a:p>
        </p:txBody>
      </p:sp>
    </p:spTree>
    <p:extLst>
      <p:ext uri="{BB962C8B-B14F-4D97-AF65-F5344CB8AC3E}">
        <p14:creationId xmlns:p14="http://schemas.microsoft.com/office/powerpoint/2010/main" val="965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71488" y="1920875"/>
            <a:ext cx="820578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in the morning,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at night,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in the middle of the day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and in the evening moonlight.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 you’ve got.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</a:t>
            </a:r>
            <a:r>
              <a:rPr lang="en-AU" b="1">
                <a:solidFill>
                  <a:srgbClr val="FFFFFF"/>
                </a:solidFill>
                <a:cs typeface="Arial" charset="0"/>
              </a:rPr>
              <a:t>.</a:t>
            </a:r>
          </a:p>
        </p:txBody>
      </p:sp>
      <p:pic>
        <p:nvPicPr>
          <p:cNvPr id="6147" name="Picture 3" descr="ANd9GcT5QCAj3rwigh8lZAoy2TETGEk3XytY6gwoutrI4PsGN1ISUFZbI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1413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Nd9GcRUULkSWbZyJUg7x-1cFXFveMlnxlnOhOqV7N1dLhSUgHkydV-C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5114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4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71488" y="1920875"/>
            <a:ext cx="820578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fingers,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toes,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eyes and ears,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nose.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 you’ve got.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</a:t>
            </a:r>
            <a:r>
              <a:rPr lang="en-AU" b="1">
                <a:solidFill>
                  <a:srgbClr val="FFFFFF"/>
                </a:solidFill>
                <a:cs typeface="Arial" charset="0"/>
              </a:rPr>
              <a:t>.</a:t>
            </a:r>
          </a:p>
        </p:txBody>
      </p:sp>
      <p:pic>
        <p:nvPicPr>
          <p:cNvPr id="8195" name="Picture 3" descr="ANd9GcScCfoMxBgJbzMldZBzcaH56XWh6YoWVrgLVpEFiOpNUFPOkrT1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ANd9GcSsJf5Zq77P7NE2s6HZM4To55n14kxe0RrSk6mxMTNW3H0HmCzi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0"/>
            <a:ext cx="2700337" cy="202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ANd9GcRq3O-o8FMXtlHtkMScY4LnViXKPg1oAtfUx5NGZxHUql7gKZH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0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ANd9GcTl3TnaX3fHHw3O-U_hMDR9hEVRmRuw9lm8TTBlnpTU5JvW8a2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13325"/>
            <a:ext cx="2228850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ANd9GcRXWXx9qgK9gY2tAzNNwOX9uGmdwRkGrSMu2yonO78vhcDFA0F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5010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6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55650" y="1773238"/>
            <a:ext cx="79200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3200" b="1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3200" b="1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all your mind.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strength.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and all your mind.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you’ve got.</a:t>
            </a:r>
          </a:p>
        </p:txBody>
      </p:sp>
      <p:pic>
        <p:nvPicPr>
          <p:cNvPr id="10244" name="Picture 4" descr="ANd9GcQCe44YLnOp2Vq-4hqCw23zo8mKquK3K3ofMsrpZt22F06Ahs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050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AutoShape 5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46" name="AutoShape 6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247" name="Picture 7" descr="ANd9GcTbgP6A7wKT0zlplQH2PyMeWVi03nq1Xyd0xS-_SQj7O5UbUd1sG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3097213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ANd9GcTUwI2Dh2Ddm6E0ne1Kzsk46heZ_fbrqd9i_NNa0KRoGs1G4FFIC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0"/>
            <a:ext cx="1927225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ANd9GcSrprq1bwxW8x_CPFGi1Y2gjsXOX_6PZZU0HF444UdnZuu8HCY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051050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7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8313" y="2681288"/>
            <a:ext cx="8207375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talents,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time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actions,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let him see you shine.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 you’ve got.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everything.</a:t>
            </a:r>
          </a:p>
        </p:txBody>
      </p:sp>
      <p:pic>
        <p:nvPicPr>
          <p:cNvPr id="12291" name="Picture 3" descr="ANd9GcQUALaZ0qu71G45hKIi-2x6wobnKhfO9iSzZElfbKOIiuIYq8me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038"/>
            <a:ext cx="2576513" cy="24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ANd9GcT72g9aL6l2wO_FqraEHjNgXsHcGEAlkdga2WRrjZIs9pV_5eNV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-7938"/>
            <a:ext cx="2484437" cy="248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3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9388" y="2609850"/>
            <a:ext cx="83534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body,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with your mind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Not just every now and then,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him all the time.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 you’ve got.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everything.</a:t>
            </a:r>
          </a:p>
        </p:txBody>
      </p:sp>
      <p:pic>
        <p:nvPicPr>
          <p:cNvPr id="14339" name="Picture 3" descr="ANd9GcToV2j9qhxaYLZRCxjmU-CSH1NmDog20u_OWdeFUkx-q9yW_igZC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7050" cy="26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ANd9GcQiPt9VmrgMx9UKYGAnitJ-Vm3Mv4cIEiaZTNt-LU8KL8-hvj0yA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0"/>
            <a:ext cx="2076450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ANd9GcRekAadd1km3utDmgKvqMsFeLizT2JwnGwNCEiU9sWhRS8K3U0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0"/>
            <a:ext cx="3384550" cy="252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3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55650" y="1773238"/>
            <a:ext cx="79200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3200" b="1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3200" b="1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all your mind.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strength.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and all your mind.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you’ve got.</a:t>
            </a:r>
          </a:p>
        </p:txBody>
      </p:sp>
      <p:pic>
        <p:nvPicPr>
          <p:cNvPr id="16388" name="Picture 4" descr="ANd9GcQCe44YLnOp2Vq-4hqCw23zo8mKquK3K3ofMsrpZt22F06Ahs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050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AutoShape 5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390" name="AutoShape 6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391" name="Picture 7" descr="ANd9GcTbgP6A7wKT0zlplQH2PyMeWVi03nq1Xyd0xS-_SQj7O5UbUd1sG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3097213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ANd9GcTUwI2Dh2Ddm6E0ne1Kzsk46heZ_fbrqd9i_NNa0KRoGs1G4FFIC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0"/>
            <a:ext cx="1927225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ANd9GcSrprq1bwxW8x_CPFGi1Y2gjsXOX_6PZZU0HF444UdnZuu8HCY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051050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3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55650" y="1773238"/>
            <a:ext cx="79200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3200" b="1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 sz="3200" b="1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all your mind.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strength.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your heart, 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all your soul, and all your mind.</a:t>
            </a:r>
            <a:endParaRPr lang="en-US" sz="3200">
              <a:solidFill>
                <a:srgbClr val="FFFFFF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3200" b="1">
                <a:solidFill>
                  <a:srgbClr val="FFFFFF"/>
                </a:solidFill>
                <a:cs typeface="Arial" charset="0"/>
              </a:rPr>
              <a:t>Love the Lord with all you’ve got.</a:t>
            </a:r>
          </a:p>
        </p:txBody>
      </p:sp>
      <p:pic>
        <p:nvPicPr>
          <p:cNvPr id="18436" name="Picture 4" descr="ANd9GcQCe44YLnOp2Vq-4hqCw23zo8mKquK3K3ofMsrpZt22F06Ahs6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050" cy="2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AutoShape 5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8" name="AutoShape 6" descr="Z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AU" sz="32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8439" name="Picture 7" descr="ANd9GcTbgP6A7wKT0zlplQH2PyMeWVi03nq1Xyd0xS-_SQj7O5UbUd1sG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3097213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ANd9GcTUwI2Dh2Ddm6E0ne1Kzsk46heZ_fbrqd9i_NNa0KRoGs1G4FFIC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0"/>
            <a:ext cx="1927225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1" name="Picture 9" descr="ANd9GcSrprq1bwxW8x_CPFGi1Y2gjsXOX_6PZZU0HF444UdnZuu8HCY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051050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Ripple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2012-03-21T14:04:34Z</dcterms:created>
  <dcterms:modified xsi:type="dcterms:W3CDTF">2012-03-21T14:04:59Z</dcterms:modified>
</cp:coreProperties>
</file>